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9322-8BFB-40EA-A953-7E56A9B204DE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8C483-73D9-4E91-A95A-71674940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26917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মাসুদুর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পাঁচ্চর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শিবচর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মাদারীপুর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0688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12764"/>
            <a:ext cx="91440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মনযোগ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465601"/>
            <a:ext cx="8568952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৩টি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685145"/>
            <a:ext cx="8568952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12776"/>
            <a:ext cx="91440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204864"/>
            <a:ext cx="853244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NikoshBAN" pitchFamily="2" charset="0"/>
                <a:cs typeface="NikoshBAN" pitchFamily="2" charset="0"/>
              </a:rPr>
              <a:t>(ক) পানি (খ) আলো (গ) বায়ু (ঘ) উপরের সবগুলো </a:t>
            </a:r>
            <a:endParaRPr lang="en-US" sz="3200"/>
          </a:p>
        </p:txBody>
      </p:sp>
      <p:sp>
        <p:nvSpPr>
          <p:cNvPr id="8" name="TextBox 7"/>
          <p:cNvSpPr txBox="1"/>
          <p:nvPr/>
        </p:nvSpPr>
        <p:spPr>
          <a:xfrm>
            <a:off x="-36512" y="2924944"/>
            <a:ext cx="91440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3717032"/>
            <a:ext cx="8532440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NikoshBAN" pitchFamily="2" charset="0"/>
                <a:cs typeface="NikoshBAN" pitchFamily="2" charset="0"/>
              </a:rPr>
              <a:t>(ক) গাছ মরে যেত (খ) কাপড় শুকাত না (গ) ভাত রান্না করা যেত না। </a:t>
            </a:r>
            <a:br>
              <a:rPr lang="en-US" sz="2800" smtClean="0">
                <a:latin typeface="NikoshBAN" pitchFamily="2" charset="0"/>
                <a:cs typeface="NikoshBAN" pitchFamily="2" charset="0"/>
              </a:rPr>
            </a:br>
            <a:r>
              <a:rPr lang="en-US" sz="2800" smtClean="0">
                <a:latin typeface="NikoshBAN" pitchFamily="2" charset="0"/>
                <a:cs typeface="NikoshBAN" pitchFamily="2" charset="0"/>
              </a:rPr>
              <a:t>(ঘ) পড়া লেখা করা যেত না। 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-36512" y="4809346"/>
            <a:ext cx="91440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রাখলে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5642084"/>
            <a:ext cx="8460432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NikoshBAN" pitchFamily="2" charset="0"/>
                <a:cs typeface="NikoshBAN" pitchFamily="2" charset="0"/>
              </a:rPr>
              <a:t>(ক) ক্ষুধা লাগে (খ) খুব কষ্ট হয় (গ) পানি খেতে ইচ্ছে করে  (ঘ) ভয় লাগে</a:t>
            </a:r>
            <a:endParaRPr lang="en-US" sz="2800"/>
          </a:p>
        </p:txBody>
      </p:sp>
      <p:grpSp>
        <p:nvGrpSpPr>
          <p:cNvPr id="19" name="Group 18"/>
          <p:cNvGrpSpPr/>
          <p:nvPr/>
        </p:nvGrpSpPr>
        <p:grpSpPr>
          <a:xfrm>
            <a:off x="4283968" y="2204864"/>
            <a:ext cx="1008112" cy="584448"/>
            <a:chOff x="6660232" y="2708920"/>
            <a:chExt cx="1008112" cy="584448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6876256" y="2708920"/>
              <a:ext cx="792088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6660232" y="2924944"/>
              <a:ext cx="224408" cy="3684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83568" y="3636640"/>
            <a:ext cx="1008112" cy="584448"/>
            <a:chOff x="6660232" y="2708920"/>
            <a:chExt cx="1008112" cy="584448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6876256" y="2708920"/>
              <a:ext cx="792088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6660232" y="2924944"/>
              <a:ext cx="224408" cy="3684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339752" y="5652864"/>
            <a:ext cx="1008112" cy="584448"/>
            <a:chOff x="6660232" y="2708920"/>
            <a:chExt cx="1008112" cy="584448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6876256" y="2708920"/>
              <a:ext cx="792088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6660232" y="2924944"/>
              <a:ext cx="224408" cy="36842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144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2780928"/>
            <a:ext cx="9144000" cy="175432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অন্যটিতে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দুটোর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04735"/>
            <a:ext cx="9144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04735"/>
            <a:ext cx="9144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numCol="2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19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68402"/>
            <a:ext cx="9144000" cy="105268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85835"/>
            <a:ext cx="9144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65618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উপাদানসমূহ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57843"/>
            <a:ext cx="914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37470"/>
            <a:ext cx="9144000" cy="146759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620713" indent="-620713" algn="l">
              <a:buFont typeface="Wingdings" pitchFamily="2" charset="2"/>
              <a:buChar char="q"/>
              <a:tabLst>
                <a:tab pos="620713" algn="l"/>
              </a:tabLst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0688"/>
            <a:ext cx="9144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24"/>
            <a:ext cx="9144000" cy="61926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97308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37470"/>
            <a:ext cx="9144000" cy="269173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1.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0"/>
            <a:ext cx="7344816" cy="4514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941168"/>
            <a:ext cx="9144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দিচ্ছে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021288"/>
            <a:ext cx="9144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45224"/>
            <a:ext cx="9144000" cy="64807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3.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517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165304"/>
            <a:ext cx="9144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73216"/>
            <a:ext cx="9144000" cy="7200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4.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78"/>
            <a:ext cx="9143999" cy="50545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21288"/>
            <a:ext cx="9144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45224"/>
            <a:ext cx="9144000" cy="57606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রাখলে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21288"/>
            <a:ext cx="914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556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</TotalTime>
  <Words>223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মো: মাসুদুর রহমান সহকারি শিক্ষক পাঁচ্চর সরকারি প্রাথমিক বিদ্যালয় শিবচর, মাদারীপুর</vt:lpstr>
      <vt:lpstr>বিষয় : প্রাথমিক বিজ্ঞান</vt:lpstr>
      <vt:lpstr>পাঠ্যাংশ জীবের বেঁচে থাকার জন্য মৌলিক উপাদানসমূহ</vt:lpstr>
      <vt:lpstr>জীবের বেঁচে থাকার জন্য কী কী উপাদান দরকার তা বলতে পারবে।</vt:lpstr>
      <vt:lpstr>PowerPoint Presentation</vt:lpstr>
      <vt:lpstr>Qwe</vt:lpstr>
      <vt:lpstr>গাছে পানি না দিলে কী হবে?</vt:lpstr>
      <vt:lpstr>সূযের আলো না পেলে গাছের কী হয়?</vt:lpstr>
      <vt:lpstr>নাক ও মুখ বন্ধ রাখলে কেমন লাগে?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Masud</cp:lastModifiedBy>
  <cp:revision>62</cp:revision>
  <dcterms:created xsi:type="dcterms:W3CDTF">2015-07-26T04:18:02Z</dcterms:created>
  <dcterms:modified xsi:type="dcterms:W3CDTF">2017-02-05T16:05:35Z</dcterms:modified>
</cp:coreProperties>
</file>